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82D1-0A2D-4F3B-A839-674ED495AB78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3017A-064A-426E-8311-5C48F3256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360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82D1-0A2D-4F3B-A839-674ED495AB78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3017A-064A-426E-8311-5C48F3256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43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82D1-0A2D-4F3B-A839-674ED495AB78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3017A-064A-426E-8311-5C48F3256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56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82D1-0A2D-4F3B-A839-674ED495AB78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3017A-064A-426E-8311-5C48F3256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57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82D1-0A2D-4F3B-A839-674ED495AB78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3017A-064A-426E-8311-5C48F3256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58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82D1-0A2D-4F3B-A839-674ED495AB78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3017A-064A-426E-8311-5C48F3256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10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82D1-0A2D-4F3B-A839-674ED495AB78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3017A-064A-426E-8311-5C48F3256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972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82D1-0A2D-4F3B-A839-674ED495AB78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3017A-064A-426E-8311-5C48F3256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461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82D1-0A2D-4F3B-A839-674ED495AB78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3017A-064A-426E-8311-5C48F3256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22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82D1-0A2D-4F3B-A839-674ED495AB78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3017A-064A-426E-8311-5C48F3256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852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82D1-0A2D-4F3B-A839-674ED495AB78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3017A-064A-426E-8311-5C48F3256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685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782D1-0A2D-4F3B-A839-674ED495AB78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3017A-064A-426E-8311-5C48F3256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4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51792" y="1828571"/>
            <a:ext cx="11606849" cy="3286584"/>
            <a:chOff x="351792" y="1828571"/>
            <a:chExt cx="11606849" cy="328658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11347" y="1843089"/>
              <a:ext cx="2447294" cy="318611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792" y="1828571"/>
              <a:ext cx="9059539" cy="32865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744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Nadine Briggs</dc:creator>
  <cp:lastModifiedBy>Nadine Briggs</cp:lastModifiedBy>
  <cp:revision>4</cp:revision>
  <dcterms:created xsi:type="dcterms:W3CDTF">2016-09-01T14:31:34Z</dcterms:created>
  <dcterms:modified xsi:type="dcterms:W3CDTF">2016-09-01T15:18:24Z</dcterms:modified>
</cp:coreProperties>
</file>